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1" r:id="rId7"/>
    <p:sldId id="262" r:id="rId8"/>
    <p:sldId id="259" r:id="rId9"/>
    <p:sldId id="258" r:id="rId10"/>
    <p:sldId id="263" r:id="rId1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D54BAA-584D-4E8C-BC29-04F3348F019D}" v="15" dt="2024-07-16T10:37:35.7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264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240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420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145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531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127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18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170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039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228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1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C24CE-B4EE-47DD-B2DD-F6767402956E}" type="datetimeFigureOut">
              <a:rPr lang="en-GB" smtClean="0"/>
              <a:t>16/07/2024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4E7D3-1427-42B5-935B-C3E48B59F0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135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9" Type="http://schemas.openxmlformats.org/officeDocument/2006/relationships/image" Target="../media/image2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9315" y="4594815"/>
            <a:ext cx="9144000" cy="165576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Welcome to Whitchurch Primary! </a:t>
            </a:r>
          </a:p>
          <a:p>
            <a:r>
              <a:rPr lang="en-GB" dirty="0"/>
              <a:t>Here are some photos to help you learn more about our school and to help you become more familiar with your school surroundings. </a:t>
            </a:r>
          </a:p>
          <a:p>
            <a:r>
              <a:rPr lang="en-GB" dirty="0"/>
              <a:t>This is our school entrance and school gates. In the morning you will come through these to start your day.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75" b="21754"/>
          <a:stretch/>
        </p:blipFill>
        <p:spPr>
          <a:xfrm rot="10800000">
            <a:off x="1343128" y="590585"/>
            <a:ext cx="9636374" cy="365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432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2" y="470263"/>
            <a:ext cx="5538650" cy="41539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10" r="17904"/>
          <a:stretch/>
        </p:blipFill>
        <p:spPr>
          <a:xfrm rot="5400000">
            <a:off x="374328" y="3754864"/>
            <a:ext cx="1449978" cy="17387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04"/>
          <a:stretch/>
        </p:blipFill>
        <p:spPr>
          <a:xfrm>
            <a:off x="2217748" y="4069081"/>
            <a:ext cx="2344768" cy="12801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43"/>
          <a:stretch/>
        </p:blipFill>
        <p:spPr>
          <a:xfrm>
            <a:off x="6267376" y="489857"/>
            <a:ext cx="5632173" cy="33310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107" y="3550300"/>
            <a:ext cx="3944800" cy="29464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191" r="21072" b="10666"/>
          <a:stretch/>
        </p:blipFill>
        <p:spPr>
          <a:xfrm>
            <a:off x="10178183" y="5544506"/>
            <a:ext cx="1893447" cy="9522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1" t="10285" r="19081" b="17334"/>
          <a:stretch/>
        </p:blipFill>
        <p:spPr>
          <a:xfrm>
            <a:off x="5219967" y="4240517"/>
            <a:ext cx="2274395" cy="172165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41317" y="5281951"/>
            <a:ext cx="42682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is Key stage 1 playground and play area Year 1 and Year 2, Year R go up here in the summer term. Can you find the games painted on the playground floor? Can you find the sign that leads the way to your new Reception class?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351" y="5544506"/>
            <a:ext cx="1574021" cy="117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156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28" y="365760"/>
            <a:ext cx="3882582" cy="28999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51297" y="1131899"/>
            <a:ext cx="3504786" cy="26177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54" y="2788920"/>
            <a:ext cx="2693322" cy="20116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5417" y="404947"/>
            <a:ext cx="2145574" cy="28607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95" y="4265024"/>
            <a:ext cx="3148041" cy="23513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155977" y="3854918"/>
            <a:ext cx="3004454" cy="22440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33"/>
          <a:stretch/>
        </p:blipFill>
        <p:spPr>
          <a:xfrm rot="5400000">
            <a:off x="512694" y="4817637"/>
            <a:ext cx="1677111" cy="199573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982122" y="126816"/>
            <a:ext cx="2233749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Other places around our school: </a:t>
            </a:r>
          </a:p>
          <a:p>
            <a:r>
              <a:rPr lang="en-GB" dirty="0"/>
              <a:t>Our outside garden area.</a:t>
            </a:r>
          </a:p>
          <a:p>
            <a:r>
              <a:rPr lang="en-GB" dirty="0"/>
              <a:t>Our school pond- watch out for the ducks who like to visit! </a:t>
            </a:r>
          </a:p>
          <a:p>
            <a:r>
              <a:rPr lang="en-GB" dirty="0"/>
              <a:t>Our school field where we do PE lessons, sports day and lunchtime when the weather is warm. </a:t>
            </a:r>
          </a:p>
          <a:p>
            <a:endParaRPr lang="en-GB" dirty="0"/>
          </a:p>
          <a:p>
            <a:r>
              <a:rPr lang="en-GB" dirty="0"/>
              <a:t>Our medical room is where you will go if you feel sick or hurt yourself so someone can help you.</a:t>
            </a:r>
          </a:p>
          <a:p>
            <a:r>
              <a:rPr lang="en-GB" dirty="0"/>
              <a:t> </a:t>
            </a:r>
          </a:p>
          <a:p>
            <a:r>
              <a:rPr lang="en-GB" dirty="0"/>
              <a:t>Our music room is where we have our music lessons. </a:t>
            </a:r>
          </a:p>
        </p:txBody>
      </p:sp>
    </p:spTree>
    <p:extLst>
      <p:ext uri="{BB962C8B-B14F-4D97-AF65-F5344CB8AC3E}">
        <p14:creationId xmlns:p14="http://schemas.microsoft.com/office/powerpoint/2010/main" val="8419041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11" y="343091"/>
            <a:ext cx="2041277" cy="25995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6447" y="393533"/>
            <a:ext cx="1834162" cy="26886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7392" y="3026117"/>
            <a:ext cx="23513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is Mrs </a:t>
            </a:r>
            <a:r>
              <a:rPr lang="en-GB" dirty="0" err="1"/>
              <a:t>Wersby</a:t>
            </a:r>
            <a:r>
              <a:rPr lang="en-GB" dirty="0"/>
              <a:t>. She is the Pelican Class teacher.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88927" y="3164616"/>
            <a:ext cx="4689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This is Mrs Fuller and Mrs Pearson. They are the Puffin Class Teachers.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80274" y="947530"/>
            <a:ext cx="26289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Our Reception Adults </a:t>
            </a:r>
          </a:p>
        </p:txBody>
      </p:sp>
      <p:sp>
        <p:nvSpPr>
          <p:cNvPr id="8" name="AutoShape 2" descr="Free Smiley Face, Download Free Smiley Face png images, Free ClipArts on  Clipart Library"/>
          <p:cNvSpPr>
            <a:spLocks noChangeAspect="1" noChangeArrowheads="1"/>
          </p:cNvSpPr>
          <p:nvPr/>
        </p:nvSpPr>
        <p:spPr bwMode="auto">
          <a:xfrm>
            <a:off x="2908707" y="692330"/>
            <a:ext cx="1336722" cy="1336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Free Smiley Face, Download Free Smiley Face png images, Free ClipArts on  Clipart Library"/>
          <p:cNvSpPr>
            <a:spLocks noChangeAspect="1" noChangeArrowheads="1"/>
          </p:cNvSpPr>
          <p:nvPr/>
        </p:nvSpPr>
        <p:spPr bwMode="auto">
          <a:xfrm>
            <a:off x="403411" y="-2647960"/>
            <a:ext cx="334219" cy="13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6" descr="Free Smiley Face, Download Free Smiley Face png images, Free ClipArts on  Clipart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783" y="4174385"/>
            <a:ext cx="1704633" cy="205515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411033" y="6343238"/>
            <a:ext cx="18687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Miss </a:t>
            </a:r>
            <a:r>
              <a:rPr lang="en-GB" dirty="0" err="1"/>
              <a:t>Coughtrey</a:t>
            </a:r>
            <a:r>
              <a:rPr lang="en-GB" dirty="0"/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563167" y="6328330"/>
            <a:ext cx="2016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Miss Smith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95857" y="6383588"/>
            <a:ext cx="1491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Mrs Smeeton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848388" y="6383588"/>
            <a:ext cx="1517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Mrs Piper </a:t>
            </a:r>
          </a:p>
        </p:txBody>
      </p:sp>
      <p:pic>
        <p:nvPicPr>
          <p:cNvPr id="16" name="Picture 15" descr="A person with long hair smiling&#10;&#10;Description automatically generated">
            <a:extLst>
              <a:ext uri="{FF2B5EF4-FFF2-40B4-BE49-F238E27FC236}">
                <a16:creationId xmlns:a16="http://schemas.microsoft.com/office/drawing/2014/main" id="{77C264E8-E5EA-9834-ED7F-56CAD189D09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0" t="25740" r="21482" b="15001"/>
          <a:stretch/>
        </p:blipFill>
        <p:spPr>
          <a:xfrm rot="5400000">
            <a:off x="6770581" y="727627"/>
            <a:ext cx="2599509" cy="210950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73C5D9A0-89E9-EA19-6029-5750CB1E6EA1}"/>
              </a:ext>
            </a:extLst>
          </p:cNvPr>
          <p:cNvSpPr txBox="1"/>
          <p:nvPr/>
        </p:nvSpPr>
        <p:spPr>
          <a:xfrm>
            <a:off x="353584" y="6044872"/>
            <a:ext cx="16570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Mrs Pearson</a:t>
            </a:r>
          </a:p>
        </p:txBody>
      </p:sp>
      <p:pic>
        <p:nvPicPr>
          <p:cNvPr id="24" name="Picture 23" descr="A person with long hair and a grey shirt&#10;&#10;Description automatically generated">
            <a:extLst>
              <a:ext uri="{FF2B5EF4-FFF2-40B4-BE49-F238E27FC236}">
                <a16:creationId xmlns:a16="http://schemas.microsoft.com/office/drawing/2014/main" id="{954ACFA0-EE3E-EE4D-548E-33086041A47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03" r="13030" b="8544"/>
          <a:stretch/>
        </p:blipFill>
        <p:spPr>
          <a:xfrm rot="10800000">
            <a:off x="249524" y="4074120"/>
            <a:ext cx="1865215" cy="1874098"/>
          </a:xfrm>
          <a:prstGeom prst="rect">
            <a:avLst/>
          </a:prstGeom>
        </p:spPr>
      </p:pic>
      <p:pic>
        <p:nvPicPr>
          <p:cNvPr id="26" name="Picture 25" descr="A person wearing glasses and a lanyard&#10;&#10;Description automatically generated">
            <a:extLst>
              <a:ext uri="{FF2B5EF4-FFF2-40B4-BE49-F238E27FC236}">
                <a16:creationId xmlns:a16="http://schemas.microsoft.com/office/drawing/2014/main" id="{D7FF6084-5086-1416-87A1-0787CF0EA45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09" t="12390" r="21717" b="15556"/>
          <a:stretch/>
        </p:blipFill>
        <p:spPr>
          <a:xfrm>
            <a:off x="9347802" y="4174385"/>
            <a:ext cx="2174308" cy="2055153"/>
          </a:xfrm>
          <a:prstGeom prst="rect">
            <a:avLst/>
          </a:prstGeom>
        </p:spPr>
      </p:pic>
      <p:pic>
        <p:nvPicPr>
          <p:cNvPr id="28" name="Picture 27" descr="A person smiling at camera&#10;&#10;Description automatically generated">
            <a:extLst>
              <a:ext uri="{FF2B5EF4-FFF2-40B4-BE49-F238E27FC236}">
                <a16:creationId xmlns:a16="http://schemas.microsoft.com/office/drawing/2014/main" id="{BC658ECA-B301-975B-B3CE-7D6E77B93F3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9" t="10095" r="23429"/>
          <a:stretch/>
        </p:blipFill>
        <p:spPr>
          <a:xfrm>
            <a:off x="2319292" y="4048733"/>
            <a:ext cx="1898607" cy="2143234"/>
          </a:xfrm>
          <a:prstGeom prst="rect">
            <a:avLst/>
          </a:prstGeom>
        </p:spPr>
      </p:pic>
      <p:pic>
        <p:nvPicPr>
          <p:cNvPr id="30" name="Picture 29" descr="A person smiling at camera&#10;&#10;Description automatically generated">
            <a:extLst>
              <a:ext uri="{FF2B5EF4-FFF2-40B4-BE49-F238E27FC236}">
                <a16:creationId xmlns:a16="http://schemas.microsoft.com/office/drawing/2014/main" id="{39BDFEC3-4F94-4FCF-33CB-618F833488C7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75" t="9307" r="22121" b="9865"/>
          <a:stretch/>
        </p:blipFill>
        <p:spPr>
          <a:xfrm>
            <a:off x="6700301" y="4150924"/>
            <a:ext cx="1952246" cy="205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74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222" y="235857"/>
            <a:ext cx="4104459" cy="54726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3" t="8645" r="22809" b="11048"/>
          <a:stretch/>
        </p:blipFill>
        <p:spPr>
          <a:xfrm>
            <a:off x="5273039" y="3223251"/>
            <a:ext cx="3426823" cy="26689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76" y="235857"/>
            <a:ext cx="4242252" cy="56563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714"/>
          <a:stretch/>
        </p:blipFill>
        <p:spPr>
          <a:xfrm>
            <a:off x="504419" y="4126136"/>
            <a:ext cx="2839673" cy="25097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90491" y="4638059"/>
            <a:ext cx="2398942" cy="179180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85509" y="235857"/>
            <a:ext cx="24688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These are our Reception classrooms. They are called Pelican Class and Puffin Class. </a:t>
            </a:r>
          </a:p>
          <a:p>
            <a:pPr algn="ctr"/>
            <a:r>
              <a:rPr lang="en-GB" dirty="0"/>
              <a:t>In the corridor outside the classrooms is our toilet and our pegs where we hang our coats. </a:t>
            </a:r>
          </a:p>
        </p:txBody>
      </p:sp>
    </p:spTree>
    <p:extLst>
      <p:ext uri="{BB962C8B-B14F-4D97-AF65-F5344CB8AC3E}">
        <p14:creationId xmlns:p14="http://schemas.microsoft.com/office/powerpoint/2010/main" val="3039784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47" y="156754"/>
            <a:ext cx="3203121" cy="427082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227" y="156754"/>
            <a:ext cx="4917349" cy="65564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683" y="4389664"/>
            <a:ext cx="3098075" cy="23235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62829" y="156754"/>
            <a:ext cx="325265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follow the ‘Reception classes’ sign on the playground, you will go down a path that will lead you to our outside play area.</a:t>
            </a:r>
          </a:p>
          <a:p>
            <a:r>
              <a:rPr lang="en-GB" dirty="0"/>
              <a:t>This is our outside area for our Reception classes. There are lots of fun activities that we do in our outside area- messy play, outside kitchen and lots more! This is also where your adults will drop you off to class and pick you up after school from.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67" y="3827417"/>
            <a:ext cx="3112848" cy="232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2306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oor with glass panels&#10;&#10;Description automatically generated">
            <a:extLst>
              <a:ext uri="{FF2B5EF4-FFF2-40B4-BE49-F238E27FC236}">
                <a16:creationId xmlns:a16="http://schemas.microsoft.com/office/drawing/2014/main" id="{9DE0CF82-D106-7740-5678-1439EFE150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25" r="10169" b="26835"/>
          <a:stretch/>
        </p:blipFill>
        <p:spPr>
          <a:xfrm rot="5400000">
            <a:off x="128359" y="776806"/>
            <a:ext cx="3380507" cy="2399556"/>
          </a:xfrm>
          <a:prstGeom prst="rect">
            <a:avLst/>
          </a:prstGeom>
        </p:spPr>
      </p:pic>
      <p:pic>
        <p:nvPicPr>
          <p:cNvPr id="5" name="Picture 4" descr="A room with a sliding door&#10;&#10;Description automatically generated">
            <a:extLst>
              <a:ext uri="{FF2B5EF4-FFF2-40B4-BE49-F238E27FC236}">
                <a16:creationId xmlns:a16="http://schemas.microsoft.com/office/drawing/2014/main" id="{2D2350A5-076E-6A9C-E552-B7124CE98B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23" t="53348" r="10169" b="2772"/>
          <a:stretch/>
        </p:blipFill>
        <p:spPr>
          <a:xfrm rot="5400000">
            <a:off x="2969403" y="1334744"/>
            <a:ext cx="3537528" cy="1440700"/>
          </a:xfrm>
          <a:prstGeom prst="rect">
            <a:avLst/>
          </a:prstGeom>
        </p:spPr>
      </p:pic>
      <p:pic>
        <p:nvPicPr>
          <p:cNvPr id="7" name="Picture 6" descr="A bathroom with a mirror and a sink&#10;&#10;Description automatically generated">
            <a:extLst>
              <a:ext uri="{FF2B5EF4-FFF2-40B4-BE49-F238E27FC236}">
                <a16:creationId xmlns:a16="http://schemas.microsoft.com/office/drawing/2014/main" id="{5A22D5CE-49AD-1456-DE4E-05A013B53C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11002" y="1000414"/>
            <a:ext cx="2775527" cy="2081645"/>
          </a:xfrm>
          <a:prstGeom prst="rect">
            <a:avLst/>
          </a:prstGeom>
        </p:spPr>
      </p:pic>
      <p:pic>
        <p:nvPicPr>
          <p:cNvPr id="9" name="Picture 8" descr="A group of jackets on a white surface&#10;&#10;Description automatically generated">
            <a:extLst>
              <a:ext uri="{FF2B5EF4-FFF2-40B4-BE49-F238E27FC236}">
                <a16:creationId xmlns:a16="http://schemas.microsoft.com/office/drawing/2014/main" id="{3060F103-2B5D-0EE1-5E09-7D29C32CBD2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62290" y="1000414"/>
            <a:ext cx="2775526" cy="208164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5921924-2F9A-D95E-76AF-993BF4EAD3E1}"/>
              </a:ext>
            </a:extLst>
          </p:cNvPr>
          <p:cNvSpPr txBox="1"/>
          <p:nvPr/>
        </p:nvSpPr>
        <p:spPr>
          <a:xfrm>
            <a:off x="6331529" y="3749967"/>
            <a:ext cx="2087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the toilet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6C184B-91C7-4063-D41D-8C93784FBCD2}"/>
              </a:ext>
            </a:extLst>
          </p:cNvPr>
          <p:cNvSpPr txBox="1"/>
          <p:nvPr/>
        </p:nvSpPr>
        <p:spPr>
          <a:xfrm>
            <a:off x="3773054" y="3939313"/>
            <a:ext cx="2087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the door to Pelican class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D2579F-C56C-6E04-B8C8-539B3F1D3474}"/>
              </a:ext>
            </a:extLst>
          </p:cNvPr>
          <p:cNvSpPr txBox="1"/>
          <p:nvPr/>
        </p:nvSpPr>
        <p:spPr>
          <a:xfrm>
            <a:off x="697345" y="3976258"/>
            <a:ext cx="2087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the door to Puffin class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C5E6FE-77B9-31F8-F241-A245DFA3F790}"/>
              </a:ext>
            </a:extLst>
          </p:cNvPr>
          <p:cNvSpPr txBox="1"/>
          <p:nvPr/>
        </p:nvSpPr>
        <p:spPr>
          <a:xfrm>
            <a:off x="9203456" y="3666838"/>
            <a:ext cx="2087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where we hang our coats.</a:t>
            </a:r>
          </a:p>
        </p:txBody>
      </p:sp>
    </p:spTree>
    <p:extLst>
      <p:ext uri="{BB962C8B-B14F-4D97-AF65-F5344CB8AC3E}">
        <p14:creationId xmlns:p14="http://schemas.microsoft.com/office/powerpoint/2010/main" val="18033927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0ac9932-9ea3-4d2e-8d30-52745b34d258">
      <Terms xmlns="http://schemas.microsoft.com/office/infopath/2007/PartnerControls"/>
    </lcf76f155ced4ddcb4097134ff3c332f>
    <TaxCatchAll xmlns="916bf79e-d4da-4bf9-b3e4-5f8c50a680f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FE92BB6CB42E49B29EFF100FC3DBB2" ma:contentTypeVersion="15" ma:contentTypeDescription="Create a new document." ma:contentTypeScope="" ma:versionID="6890e99b5315a2d6f7a795b70cbe3c39">
  <xsd:schema xmlns:xsd="http://www.w3.org/2001/XMLSchema" xmlns:xs="http://www.w3.org/2001/XMLSchema" xmlns:p="http://schemas.microsoft.com/office/2006/metadata/properties" xmlns:ns2="50ac9932-9ea3-4d2e-8d30-52745b34d258" xmlns:ns3="916bf79e-d4da-4bf9-b3e4-5f8c50a680f8" targetNamespace="http://schemas.microsoft.com/office/2006/metadata/properties" ma:root="true" ma:fieldsID="228920a995972f54f9c70cee777a28ac" ns2:_="" ns3:_="">
    <xsd:import namespace="50ac9932-9ea3-4d2e-8d30-52745b34d258"/>
    <xsd:import namespace="916bf79e-d4da-4bf9-b3e4-5f8c50a680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c9932-9ea3-4d2e-8d30-52745b34d2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47749c84-ad94-4357-8eb3-45c2217fa58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6bf79e-d4da-4bf9-b3e4-5f8c50a680f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d6265395-36d0-459d-8f1f-70a76a5002bb}" ma:internalName="TaxCatchAll" ma:showField="CatchAllData" ma:web="916bf79e-d4da-4bf9-b3e4-5f8c50a680f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244885B-99BA-43A6-96D5-D70E59A133C3}">
  <ds:schemaRefs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  <ds:schemaRef ds:uri="http://schemas.microsoft.com/office/infopath/2007/PartnerControls"/>
    <ds:schemaRef ds:uri="916bf79e-d4da-4bf9-b3e4-5f8c50a680f8"/>
    <ds:schemaRef ds:uri="http://schemas.openxmlformats.org/package/2006/metadata/core-properties"/>
    <ds:schemaRef ds:uri="50ac9932-9ea3-4d2e-8d30-52745b34d258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18F00D0-8418-4340-A3DD-9C46970C95F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740D7D1-3072-4569-8C45-59BBC74D6A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c9932-9ea3-4d2e-8d30-52745b34d258"/>
    <ds:schemaRef ds:uri="916bf79e-d4da-4bf9-b3e4-5f8c50a680f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358</Words>
  <Application>Microsoft Office PowerPoint</Application>
  <PresentationFormat>Widescreen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Levens</dc:creator>
  <cp:lastModifiedBy>Amanda Wersby</cp:lastModifiedBy>
  <cp:revision>11</cp:revision>
  <cp:lastPrinted>2022-07-05T14:06:58Z</cp:lastPrinted>
  <dcterms:created xsi:type="dcterms:W3CDTF">2022-07-05T12:01:55Z</dcterms:created>
  <dcterms:modified xsi:type="dcterms:W3CDTF">2024-07-16T10:48:08Z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0x0101002DFE92BB6CB42E49B29EFF100FC3DBB2</vt:lpwstr>
  </property>
  <property fmtid="{D5CDD505-2E9C-101B-9397-08002B2CF9AE}" pid="3" name="Order">
    <vt:r8>697000</vt:r8>
  </property>
  <property fmtid="{D5CDD505-2E9C-101B-9397-08002B2CF9AE}" pid="4" name="MediaServiceImageTags">
    <vt:lpwstr/>
  </property>
</Properties>
</file>